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1C67D-ACB1-48A9-AA72-45B92621B442}" type="datetimeFigureOut">
              <a:rPr lang="pt-BR" smtClean="0"/>
              <a:t>26/12/2013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AE6E9-08BF-4802-BB31-EBD79139A90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apa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TURISMO</dc:creator>
  <cp:lastModifiedBy>TURISMO</cp:lastModifiedBy>
  <cp:revision>1</cp:revision>
  <dcterms:created xsi:type="dcterms:W3CDTF">2013-12-26T19:16:31Z</dcterms:created>
  <dcterms:modified xsi:type="dcterms:W3CDTF">2013-12-26T19:17:08Z</dcterms:modified>
</cp:coreProperties>
</file>